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906000" cy="6858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pos="398" userDrawn="1">
          <p15:clr>
            <a:srgbClr val="A4A3A4"/>
          </p15:clr>
        </p15:guide>
        <p15:guide id="4" pos="58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AF50"/>
    <a:srgbClr val="333333"/>
    <a:srgbClr val="444444"/>
    <a:srgbClr val="D32F2F"/>
    <a:srgbClr val="DD3131"/>
    <a:srgbClr val="2B2B2B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264"/>
      </p:cViewPr>
      <p:guideLst>
        <p:guide orient="horz" pos="346"/>
        <p:guide orient="horz" pos="3974"/>
        <p:guide pos="398"/>
        <p:guide pos="584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876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855810B-01B2-5440-8749-6FF1DE5FBA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6848"/>
          </a:xfrm>
          <a:prstGeom prst="rect">
            <a:avLst/>
          </a:prstGeom>
        </p:spPr>
        <p:txBody>
          <a:bodyPr vert="horz" lIns="95527" tIns="47764" rIns="95527" bIns="4776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5377963-8348-0E3B-010A-7B978F22C4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7217"/>
            <a:ext cx="4434999" cy="356847"/>
          </a:xfrm>
          <a:prstGeom prst="rect">
            <a:avLst/>
          </a:prstGeom>
        </p:spPr>
        <p:txBody>
          <a:bodyPr vert="horz" lIns="95527" tIns="47764" rIns="95527" bIns="4776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464395A-B5CE-A032-BF01-9A62B959F5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7838" y="6747217"/>
            <a:ext cx="4434999" cy="356847"/>
          </a:xfrm>
          <a:prstGeom prst="rect">
            <a:avLst/>
          </a:prstGeom>
        </p:spPr>
        <p:txBody>
          <a:bodyPr vert="horz" lIns="95527" tIns="47764" rIns="95527" bIns="47764" rtlCol="0" anchor="b"/>
          <a:lstStyle>
            <a:lvl1pPr algn="r">
              <a:defRPr sz="1300"/>
            </a:lvl1pPr>
          </a:lstStyle>
          <a:p>
            <a:fld id="{E324E287-92F0-409F-8AC7-365959A67A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4231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extLst>
    <p:ext uri="{56416CCD-93CA-4268-BC5B-53C4BB910035}">
      <p15:sldGuideLst xmlns:p15="http://schemas.microsoft.com/office/powerpoint/2012/main">
        <p15:guide id="1" orient="horz" pos="2238" userDrawn="1">
          <p15:clr>
            <a:srgbClr val="F26B43"/>
          </p15:clr>
        </p15:guide>
        <p15:guide id="2" pos="322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6848"/>
          </a:xfrm>
          <a:prstGeom prst="rect">
            <a:avLst/>
          </a:prstGeom>
        </p:spPr>
        <p:txBody>
          <a:bodyPr vert="horz" lIns="95527" tIns="47764" rIns="95527" bIns="4776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838" y="1"/>
            <a:ext cx="4434999" cy="356848"/>
          </a:xfrm>
          <a:prstGeom prst="rect">
            <a:avLst/>
          </a:prstGeom>
        </p:spPr>
        <p:txBody>
          <a:bodyPr vert="horz" lIns="95527" tIns="47764" rIns="95527" bIns="47764" rtlCol="0"/>
          <a:lstStyle>
            <a:lvl1pPr algn="r">
              <a:defRPr sz="1300"/>
            </a:lvl1pPr>
          </a:lstStyle>
          <a:p>
            <a:fld id="{97FE98E7-5807-4734-AC1F-05D96CF68FB2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86138" y="887413"/>
            <a:ext cx="3462337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27" tIns="47764" rIns="95527" bIns="4776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8833"/>
            <a:ext cx="8187690" cy="2797224"/>
          </a:xfrm>
          <a:prstGeom prst="rect">
            <a:avLst/>
          </a:prstGeom>
        </p:spPr>
        <p:txBody>
          <a:bodyPr vert="horz" lIns="95527" tIns="47764" rIns="95527" bIns="4776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7217"/>
            <a:ext cx="4434999" cy="356847"/>
          </a:xfrm>
          <a:prstGeom prst="rect">
            <a:avLst/>
          </a:prstGeom>
        </p:spPr>
        <p:txBody>
          <a:bodyPr vert="horz" lIns="95527" tIns="47764" rIns="95527" bIns="4776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838" y="6747217"/>
            <a:ext cx="4434999" cy="356847"/>
          </a:xfrm>
          <a:prstGeom prst="rect">
            <a:avLst/>
          </a:prstGeom>
        </p:spPr>
        <p:txBody>
          <a:bodyPr vert="horz" lIns="95527" tIns="47764" rIns="95527" bIns="47764" rtlCol="0" anchor="b"/>
          <a:lstStyle>
            <a:lvl1pPr algn="r">
              <a:defRPr sz="1300"/>
            </a:lvl1pPr>
          </a:lstStyle>
          <a:p>
            <a:fld id="{3A1C660E-C29C-46B1-880B-C3CCFFDC75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6294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4B75-EE7D-4848-832A-F4610F37BE19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94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6FA-4D30-4D81-B79F-6F4217421F25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95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44F3-B912-4FDB-BC2C-D77A66983CAD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60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0A90-E5B1-4F8D-9B02-99DEE4C810EF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2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F302-3631-4F44-BDD4-2EBEF248F744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88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F16B-F4C6-4AAD-A5C2-6BFA65903C02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09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096-EBD2-40EF-A706-A9C90B067C4A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21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2C2-BA92-48F4-B8DA-7698B7521158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619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3CAB-D3FA-4F52-B15E-AF91E8D5C599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79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132B-BD3F-4E67-9675-53C88729CFAE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47EF-0BEF-4738-B802-8EAF615589DA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30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53239B-22A5-4BD9-ADB7-4C76C8692D4B}" type="datetime1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1F22-87CF-4581-8A0E-8D8A72027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84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B4E478-D175-AE79-95EB-F3186B307A9D}"/>
              </a:ext>
            </a:extLst>
          </p:cNvPr>
          <p:cNvSpPr/>
          <p:nvPr/>
        </p:nvSpPr>
        <p:spPr>
          <a:xfrm>
            <a:off x="631825" y="549275"/>
            <a:ext cx="8642350" cy="57594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68BA92-A0FD-8A14-67B9-78681229C84D}"/>
              </a:ext>
            </a:extLst>
          </p:cNvPr>
          <p:cNvSpPr txBox="1"/>
          <p:nvPr/>
        </p:nvSpPr>
        <p:spPr>
          <a:xfrm>
            <a:off x="876300" y="874455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spc="300" dirty="0"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タブレットの</a:t>
            </a:r>
            <a:endParaRPr lang="en-US" altLang="ja-JP" sz="8000" spc="300" dirty="0"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8000" spc="300" dirty="0">
                <a:solidFill>
                  <a:srgbClr val="4CAF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おやくそく</a:t>
            </a:r>
            <a:endParaRPr kumimoji="1" lang="ja-JP" altLang="en-US" sz="8000" spc="300" dirty="0">
              <a:solidFill>
                <a:srgbClr val="4CAF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F20BA63A-74B1-F397-01F5-9ACDA73C27E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92450" y="3136900"/>
            <a:ext cx="3721100" cy="372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7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9B174-1714-C8EB-F26A-B8F17FF38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09AFBB-62E5-516C-18F3-ABC5CC95CB10}"/>
              </a:ext>
            </a:extLst>
          </p:cNvPr>
          <p:cNvSpPr txBox="1"/>
          <p:nvPr/>
        </p:nvSpPr>
        <p:spPr>
          <a:xfrm>
            <a:off x="723900" y="3660578"/>
            <a:ext cx="6375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 dirty="0"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あるきながら</a:t>
            </a:r>
            <a:endParaRPr lang="en-US" altLang="ja-JP" sz="8000" dirty="0"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8000" dirty="0">
                <a:solidFill>
                  <a:srgbClr val="C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つかわない</a:t>
            </a:r>
            <a:endParaRPr kumimoji="1" lang="ja-JP" altLang="en-US" sz="8000" spc="300" dirty="0">
              <a:solidFill>
                <a:srgbClr val="C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58B81348-CEF5-1E6A-ADAC-F42A49DF02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269211">
            <a:off x="5590230" y="596702"/>
            <a:ext cx="3908743" cy="6013450"/>
          </a:xfrm>
          <a:prstGeom prst="rect">
            <a:avLst/>
          </a:prstGeom>
        </p:spPr>
      </p:pic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3282506C-A6F2-1284-2EA1-E3924BE07D0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247" t="6066" r="59826" b="61172"/>
          <a:stretch>
            <a:fillRect/>
          </a:stretch>
        </p:blipFill>
        <p:spPr>
          <a:xfrm>
            <a:off x="4756150" y="779975"/>
            <a:ext cx="1663700" cy="151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9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7CDCC-09D6-1FAB-055B-6274B44EA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73FFB2-368A-411C-64F4-8E1ABE4CDB8B}"/>
              </a:ext>
            </a:extLst>
          </p:cNvPr>
          <p:cNvSpPr txBox="1"/>
          <p:nvPr/>
        </p:nvSpPr>
        <p:spPr>
          <a:xfrm>
            <a:off x="955675" y="792675"/>
            <a:ext cx="79946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spc="300" dirty="0">
                <a:solidFill>
                  <a:srgbClr val="4CAF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りょうて</a:t>
            </a:r>
            <a:r>
              <a:rPr kumimoji="1" lang="ja-JP" altLang="en-US" sz="8000" spc="300" dirty="0"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 もつ</a:t>
            </a:r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11BE4082-6292-B4C0-E959-5CA70644AE8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03093" y="1958186"/>
            <a:ext cx="4899814" cy="4899814"/>
          </a:xfrm>
          <a:prstGeom prst="rect">
            <a:avLst/>
          </a:prstGeom>
        </p:spPr>
      </p:pic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BB7B939B-8A11-E49A-3C78-5E7B0980C2AD}"/>
              </a:ext>
            </a:extLst>
          </p:cNvPr>
          <p:cNvSpPr/>
          <p:nvPr/>
        </p:nvSpPr>
        <p:spPr>
          <a:xfrm>
            <a:off x="6675832" y="3875869"/>
            <a:ext cx="1454150" cy="1454150"/>
          </a:xfrm>
          <a:prstGeom prst="donut">
            <a:avLst/>
          </a:prstGeom>
          <a:solidFill>
            <a:srgbClr val="DD3131"/>
          </a:solidFill>
          <a:ln>
            <a:solidFill>
              <a:srgbClr val="2B2B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98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999A6-7710-A31F-3A25-2F44C6E3B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グラフィックス 8">
            <a:extLst>
              <a:ext uri="{FF2B5EF4-FFF2-40B4-BE49-F238E27FC236}">
                <a16:creationId xmlns:a16="http://schemas.microsoft.com/office/drawing/2014/main" id="{FD551339-EE8A-8F37-C730-43B70B6FC8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79949" y="1816100"/>
            <a:ext cx="4781550" cy="478155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A63A23C-42C3-EE59-6E19-24D380C2251C}"/>
              </a:ext>
            </a:extLst>
          </p:cNvPr>
          <p:cNvSpPr txBox="1"/>
          <p:nvPr/>
        </p:nvSpPr>
        <p:spPr>
          <a:xfrm>
            <a:off x="708025" y="678375"/>
            <a:ext cx="8203036" cy="4515925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7000" spc="300" dirty="0">
                <a:ln w="41275">
                  <a:solidFill>
                    <a:schemeClr val="bg1"/>
                  </a:solidFill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タブレットを</a:t>
            </a:r>
            <a:endParaRPr kumimoji="1" lang="en-US" altLang="ja-JP" sz="7000" spc="300" dirty="0">
              <a:ln w="41275">
                <a:solidFill>
                  <a:schemeClr val="bg1"/>
                </a:solidFill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41275">
                  <a:solidFill>
                    <a:schemeClr val="bg1"/>
                  </a:solidFill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もったまま</a:t>
            </a:r>
            <a:endParaRPr kumimoji="1" lang="en-US" altLang="ja-JP" sz="7000" spc="300" dirty="0">
              <a:ln w="41275">
                <a:solidFill>
                  <a:schemeClr val="bg1"/>
                </a:solidFill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41275">
                  <a:solidFill>
                    <a:schemeClr val="bg1"/>
                  </a:solidFill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そとで </a:t>
            </a:r>
            <a:endParaRPr kumimoji="1" lang="en-US" altLang="ja-JP" sz="7000" spc="300" dirty="0">
              <a:ln w="41275">
                <a:solidFill>
                  <a:schemeClr val="bg1"/>
                </a:solidFill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41275">
                  <a:solidFill>
                    <a:schemeClr val="bg1"/>
                  </a:solidFill>
                </a:ln>
                <a:solidFill>
                  <a:srgbClr val="D32F2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あそばない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20E980-6B2E-3BE3-C29C-B0EEEC6C2937}"/>
              </a:ext>
            </a:extLst>
          </p:cNvPr>
          <p:cNvSpPr txBox="1"/>
          <p:nvPr/>
        </p:nvSpPr>
        <p:spPr>
          <a:xfrm>
            <a:off x="708025" y="678374"/>
            <a:ext cx="8203036" cy="4515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タブレットを</a:t>
            </a:r>
            <a:endParaRPr kumimoji="1" lang="en-US" altLang="ja-JP" sz="7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もったまま</a:t>
            </a:r>
            <a:endParaRPr kumimoji="1" lang="en-US" altLang="ja-JP" sz="7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そとで </a:t>
            </a:r>
            <a:endParaRPr kumimoji="1" lang="en-US" altLang="ja-JP" sz="7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7000" spc="300" dirty="0">
                <a:ln w="22225">
                  <a:noFill/>
                </a:ln>
                <a:solidFill>
                  <a:srgbClr val="D32F2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あそばない</a:t>
            </a:r>
          </a:p>
        </p:txBody>
      </p:sp>
    </p:spTree>
    <p:extLst>
      <p:ext uri="{BB962C8B-B14F-4D97-AF65-F5344CB8AC3E}">
        <p14:creationId xmlns:p14="http://schemas.microsoft.com/office/powerpoint/2010/main" val="226228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467E5-0293-5C01-FD6D-E78B466E4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2D5D32-418F-ED69-E98E-4FF9688E444A}"/>
              </a:ext>
            </a:extLst>
          </p:cNvPr>
          <p:cNvSpPr txBox="1"/>
          <p:nvPr/>
        </p:nvSpPr>
        <p:spPr>
          <a:xfrm>
            <a:off x="2965450" y="818074"/>
            <a:ext cx="620336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75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はこぶときは</a:t>
            </a:r>
            <a:endParaRPr kumimoji="1" lang="en-US" altLang="ja-JP" sz="75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r"/>
            <a:r>
              <a:rPr kumimoji="1" lang="ja-JP" altLang="en-US" sz="7500" spc="300" dirty="0">
                <a:ln w="22225">
                  <a:noFill/>
                </a:ln>
                <a:solidFill>
                  <a:srgbClr val="4CAF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かばん に</a:t>
            </a:r>
            <a:endParaRPr kumimoji="1" lang="en-US" altLang="ja-JP" sz="7500" spc="300" dirty="0">
              <a:ln w="22225">
                <a:noFill/>
              </a:ln>
              <a:solidFill>
                <a:srgbClr val="4CAF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r"/>
            <a:r>
              <a:rPr kumimoji="1" lang="ja-JP" altLang="en-US" sz="7500" spc="300" dirty="0">
                <a:ln w="22225">
                  <a:noFill/>
                </a:ln>
                <a:solidFill>
                  <a:srgbClr val="4CAF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いれる</a:t>
            </a:r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8389169F-A609-699E-AADD-118F69CC19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92076" y="1044575"/>
            <a:ext cx="5813425" cy="581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50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36B17-D898-BD85-F82A-5A9032AF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E9C4E86D-2C08-2E51-B58A-66009CBF8F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58079" y="2931597"/>
            <a:ext cx="6692172" cy="401530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68C99FC-CAF7-FD0C-F6C2-42D20294819D}"/>
              </a:ext>
            </a:extLst>
          </p:cNvPr>
          <p:cNvSpPr txBox="1"/>
          <p:nvPr/>
        </p:nvSpPr>
        <p:spPr>
          <a:xfrm>
            <a:off x="631825" y="912555"/>
            <a:ext cx="86423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500" spc="300" dirty="0"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しまうときは</a:t>
            </a:r>
            <a:endParaRPr lang="en-US" altLang="ja-JP" sz="7500" spc="300" dirty="0"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7500" spc="300" dirty="0">
                <a:solidFill>
                  <a:srgbClr val="4CAF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いちばん うえ に</a:t>
            </a:r>
            <a:endParaRPr kumimoji="1" lang="ja-JP" altLang="en-US" sz="7500" spc="300" dirty="0">
              <a:solidFill>
                <a:srgbClr val="4CAF5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円: 塗りつぶしなし 7">
            <a:extLst>
              <a:ext uri="{FF2B5EF4-FFF2-40B4-BE49-F238E27FC236}">
                <a16:creationId xmlns:a16="http://schemas.microsoft.com/office/drawing/2014/main" id="{D5781FC6-7273-0D38-1EE2-D398FFEADD57}"/>
              </a:ext>
            </a:extLst>
          </p:cNvPr>
          <p:cNvSpPr/>
          <p:nvPr/>
        </p:nvSpPr>
        <p:spPr>
          <a:xfrm>
            <a:off x="7820025" y="3196419"/>
            <a:ext cx="1454150" cy="1454150"/>
          </a:xfrm>
          <a:prstGeom prst="donut">
            <a:avLst/>
          </a:prstGeom>
          <a:solidFill>
            <a:srgbClr val="DD3131"/>
          </a:solidFill>
          <a:ln>
            <a:solidFill>
              <a:srgbClr val="2B2B2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196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5F048-65CB-07D4-376E-CCC59E07A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D50286-E33A-CCBD-BAEE-9801D5492EE5}"/>
              </a:ext>
            </a:extLst>
          </p:cNvPr>
          <p:cNvSpPr txBox="1"/>
          <p:nvPr/>
        </p:nvSpPr>
        <p:spPr>
          <a:xfrm>
            <a:off x="822325" y="1536174"/>
            <a:ext cx="57481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つくえの</a:t>
            </a:r>
            <a:endParaRPr kumimoji="1" lang="en-US" altLang="ja-JP" sz="8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はし に</a:t>
            </a:r>
            <a:endParaRPr kumimoji="1" lang="en-US" altLang="ja-JP" sz="8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D32F2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おかない</a:t>
            </a:r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CDBE178D-45BC-7B2C-5EAA-2292F3CB95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52522" y="1845772"/>
            <a:ext cx="5012228" cy="501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8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B6C50-2633-C95D-1710-9F1F7DED5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323A969C-A268-E9A2-A030-D0305B5AA53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11650" y="1562100"/>
            <a:ext cx="5600700" cy="56007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9D1E1C-9C8A-2D0A-4A70-5586136849E2}"/>
              </a:ext>
            </a:extLst>
          </p:cNvPr>
          <p:cNvSpPr txBox="1"/>
          <p:nvPr/>
        </p:nvSpPr>
        <p:spPr>
          <a:xfrm>
            <a:off x="777874" y="869424"/>
            <a:ext cx="81375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spc="300" dirty="0">
                <a:ln w="50800">
                  <a:solidFill>
                    <a:schemeClr val="bg1"/>
                  </a:solidFill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みずの</a:t>
            </a:r>
            <a:endParaRPr kumimoji="1" lang="en-US" altLang="ja-JP" sz="8000" spc="300" dirty="0">
              <a:ln w="50800">
                <a:solidFill>
                  <a:schemeClr val="bg1"/>
                </a:solidFill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50800">
                  <a:solidFill>
                    <a:schemeClr val="bg1"/>
                  </a:solidFill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ちかく で</a:t>
            </a:r>
            <a:endParaRPr kumimoji="1" lang="en-US" altLang="ja-JP" sz="8000" spc="300" dirty="0">
              <a:ln w="50800">
                <a:solidFill>
                  <a:schemeClr val="bg1"/>
                </a:solidFill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50800">
                  <a:solidFill>
                    <a:schemeClr val="bg1"/>
                  </a:solidFill>
                </a:ln>
                <a:solidFill>
                  <a:srgbClr val="D32F2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つかわない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1B4E6C-D193-5D11-C6C5-F8B88EECF66A}"/>
              </a:ext>
            </a:extLst>
          </p:cNvPr>
          <p:cNvSpPr txBox="1"/>
          <p:nvPr/>
        </p:nvSpPr>
        <p:spPr>
          <a:xfrm>
            <a:off x="777873" y="869424"/>
            <a:ext cx="81375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みずの</a:t>
            </a:r>
            <a:endParaRPr kumimoji="1" lang="en-US" altLang="ja-JP" sz="8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333333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ちかく で</a:t>
            </a:r>
            <a:endParaRPr kumimoji="1" lang="en-US" altLang="ja-JP" sz="8000" spc="300" dirty="0">
              <a:ln w="22225">
                <a:noFill/>
              </a:ln>
              <a:solidFill>
                <a:srgbClr val="333333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8000" spc="300" dirty="0">
                <a:ln w="22225">
                  <a:noFill/>
                </a:ln>
                <a:solidFill>
                  <a:srgbClr val="D32F2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つかわない</a:t>
            </a:r>
          </a:p>
        </p:txBody>
      </p:sp>
    </p:spTree>
    <p:extLst>
      <p:ext uri="{BB962C8B-B14F-4D97-AF65-F5344CB8AC3E}">
        <p14:creationId xmlns:p14="http://schemas.microsoft.com/office/powerpoint/2010/main" val="1853966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1400</TotalTime>
  <Words>53</Words>
  <Application>Microsoft Office PowerPoint</Application>
  <PresentationFormat>A4 210 x 297 mm</PresentationFormat>
  <Paragraphs>27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UD デジタル 教科書体 NP-B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明佳 中村</dc:creator>
  <cp:lastModifiedBy>明佳 中村</cp:lastModifiedBy>
  <cp:revision>4</cp:revision>
  <cp:lastPrinted>2026-04-11T14:31:36Z</cp:lastPrinted>
  <dcterms:created xsi:type="dcterms:W3CDTF">2026-04-10T15:11:41Z</dcterms:created>
  <dcterms:modified xsi:type="dcterms:W3CDTF">2026-04-12T05:29:12Z</dcterms:modified>
</cp:coreProperties>
</file>